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iniciar la sesión despertando motivación personal. Pide al alumnado que imagine una escena concreta de su vida dentro de diez años. Evita respuestas cerradas; lo importante es que empiecen a visualizar posibilidades. Cierre: el futuro no se adivina, se construye paso a paso.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desmontar la idea de que estudiar sirve únicamente para sacar nota. Invita a compartir ejemplos cotidianos: calcular un precio, escribir un mensaje claro, entender una noticia, orientarse en un mapa o cuidar la salud. Cierre: cada asignatura desarrolla habilidades útiles.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convertir la motivación en algo personal. Después de completar la frase, pide que concreten: “mejorar” ¿en qué?, “aprobar” ¿qué materia?, “ser mejor” ¿cómo se verá? Cierre: cuanto más concreto sea el motivo, más fácil será recordarlo cuando cueste.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abrir la mirada hacia distintas posibilidades de futuro sin jerarquizar profesiones. Para 5.º y 6.º EP, habla de intereses. Para ESO, conecta con itinerarios, estudios y habilidades. Cierre: no hay que decidir toda la vida ahora; sí conviene empezar a conocerse.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favorecer el autoconocimiento. Aclara que no se trata de presumir ni de compararse. Pueden pensar en aficiones, asignaturas, actividades, cualidades personales o situaciones en las que disfrutan. Cierre: una fortaleza se puede entrenar y un interés puede convertirse en camino.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enseñar a traducir sueños en acciones. Pide que los objetivos sean realistas y revisables. Ejemplos: mejorar en una materia, leer más, organizar la agenda, preguntar dudas, participar mejor. Cierre: un objetivo grande se avanza con acciones pequeñas.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diferenciar motivación inicial y constancia. Usa ejemplos cercanos: deporte, instrumento, Matemáticas, idiomas o lectura. Cierre: no hace falta tener ganas todos los días; hace falta aprender a empezar.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presentar la fuerza de voluntad como algo entrenable. Sugiere hábitos concretos: preparar mochila, repasar 10 minutos, apagar notificaciones, usar agenda, empezar a una hora fija. Cierre: un hábito pequeño repetido muchas veces cambia los resultados.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trabajar pensamientos ante la frustración. Plantea situaciones habituales: suspender, no entender, distraerse o sentirse bloqueado. Cierre: un resultado no define tu valor; la pregunta clave es “¿qué puedo hacer ahora?”.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introducir hábitos básicos de estudio. Compara el ambiente que ayuda con el que distrae, sin culpabilizar. Insiste en que cada familia y cada casa son diferentes; se busca una mejora posible. Cierre: el entorno no estudia por ti, pero puede ponértelo más fácil.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enseñar planificación realista. Recuerda incluir merienda, descanso, actividades extraescolares y tiempo libre. No se trata de estudiar muchas horas, sino de aprovechar mejor las disponibles. Cierre: un plan posible vale más que un horario perfecto imposible.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abordar distracciones digitales actuales. Incluye la IA: puede ayudar a aclarar dudas, generar ejemplos o practicar, pero no sustituye comprender ni razonar. Cierre: controlar pantallas no es prohibir todo; es decidir cuándo te ayudan y cuándo te frenan.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presentar una secuencia sencilla y transferible. Explica que cada materia requiere adaptar el método: problemas en Matemáticas, expresión en Lengua, relaciones en Historia, práctica frecuente en idiomas. Cierre: el método evita estudiar solo la noche anterior.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mostrar técnicas activas. Aclara que releer o copiar no basta para saber si se ha aprendido. Propón una demostración con un texto breve de cualquier materia. Cierre: recordar, explicar y aplicar son señales de aprendizaje real.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Guía docente. Objetivo: cerrar con compromiso personal. Pide que el alumnado escriba una frase concreta y revisable. Puede guardarse en la agenda o compartirse con el tutor. Cierre final: no tienes que conseguirlo todo hoy; lo importante es empezar, aprender y seguir avanzando.
Adaptación por edades: en 5.º y 6.º EP usa ejemplos cercanos y breves; en 1.º y 2.º ESO insiste en autonomía y organización; en 3.º y 4.º ESO conecta con orientación académica, toma de decisiones y preparación de exámenes. Evita mensajes culpabilizadores y recuerda que cada alumno tiene ritmos y circunstancias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inspirational_illustration_scene_wit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 futuro empieza hoy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decisión, cada aprendizaje y cada pequeño esfuerzo suma.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Estudiar no solo abre puertas: también te ayuda a descubrir quién quieres ser.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0F9C9D">
              <a:alpha val="95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Pregunta: si imaginaras tu vida dentro de 10 años, ¿cómo te gustaría que fuera?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0F9C9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1 · MOTIVACIÓN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1/15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modern_classroom_learning_space_scene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¿Para qué sirve estudiar?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Aprender no es solo aprobar exámenes.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Sirve para comprender el mundo, resolver problemas, tomar decisiones y tener más oportunidades.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2E7D61">
              <a:alpha val="95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Pregunta: ¿qué has aprendido en clase que te haya servido fuera del colegio?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E7D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1 · MOTIVACIÓN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2/15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classroom_group_study_illustration_wi_batch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Encuentra tu propio motivo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todos estudiamos por la misma razón.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Puedes esforzarte para mejorar, superar una dificultad, alcanzar una meta o prepararte para algo que te ilusiona.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F28C28">
              <a:alpha val="95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completa “Una buena razón para esforzarme este curso es…”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F28C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1 · MOTIVACIÓN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3/15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olorful_modern_flat_soft_shaded_illustrati_batch_4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2D6CDF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¿Qué te gustaría ser o hacer?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Hay muchos caminos valiosos: profesiones, oficios, estudios, proyectos, arte, deporte, ciencia, cuidado de personas…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importante es descubrir qué te mueve y qué quieres aportar.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2D6CDF">
              <a:alpha val="95000"/>
            </a:srgbClr>
          </a:solidFill>
          <a:ln>
            <a:solidFill>
              <a:srgbClr val="2D6CD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Pregunta: ¿en qué actividad te imaginas disfrutando dentro de unos años?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D6C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2 · FUTURO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4/15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ozy_classroom_creative_learning_space_illus_batch_5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6D5BD0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Descubre aquello que te ilusiona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Tus intereses dan pistas: lo que te gusta, lo que te despierta curiosidad, lo que se te da bien y lo que quieres aprender.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Conocerte también es una forma de estudiar tu futuro.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6D5BD0">
              <a:alpha val="95000"/>
            </a:srgbClr>
          </a:solidFill>
          <a:ln>
            <a:solidFill>
              <a:srgbClr val="6D5BD0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escribe 3 intereses, 3 fortalezas y 1 cosa nueva que te gustaría aprender.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D5B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2 · FUTURO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5/15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clean_vector_illustration_scene_in_a_batch_6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la ilusión a una meta concreta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ilusión inspira. Una meta orienta. Un plan te pone en marcha.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Ejemplo: “me gustan los animales” → “investigo profesiones relacionadas” → “mejoro en ciencias y busco información”.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0F9C9D">
              <a:alpha val="95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elige un objetivo para este curso y escribe 3 acciones pequeñas para acercarte.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0F9C9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2 · FUTURO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6/15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bright_inspirational_educational_illustrati_batch_7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motivación te impulsa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constancia te hace avanzar.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siempre tendrás ganas: estudiar, practicar o entrenar también requiere continuar cuando cuesta.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F28C28">
              <a:alpha val="95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Reto: identifica una tarea que sueles posponer y decide cuál será el primer paso.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F28C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3 · ESFUERZO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7/15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clean_flat_soft_shaded_cartoon_illustra_batch_8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 fuerza de voluntad se entrena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voluntad no aparece por arte de magia.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construye con hábitos sencillos, rutinas, metas pequeñas, descanso y reconocimiento de los avances.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2E7D61">
              <a:alpha val="95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elige un hábito de estudio sencillo para mantenerlo durante 7 días.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E7D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3 · ESFUERZO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8/15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friendly_modern_vector_illustration_sty_batch_9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E6515B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Resiliencia: levantarse y continuar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 resiliente no significa no sufrir ni aguantarlo todo.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Significa aprender de lo ocurrido, probar otra estrategia y pedir ayuda cuando sea necesario.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E6515B">
              <a:alpha val="95000"/>
            </a:srgbClr>
          </a:solidFill>
          <a:ln>
            <a:solidFill>
              <a:srgbClr val="E6515B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Transforma: “no soy capaz” → “todavía no lo he conseguido; voy a probar otra forma”.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E651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3 · RESILIENCIA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9/15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friendly_educational_illustration_batch_10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0120" y="228600"/>
            <a:ext cx="10241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Las reglas de oro para estudiar mejor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960120" y="978408"/>
            <a:ext cx="10241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Horario realista · Lugar ordenado · Material preparado · Buen descanso · Pausas · Menos distracciones · Trabajo diario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960120" y="2688336"/>
            <a:ext cx="10241280" cy="749808"/>
          </a:xfrm>
          <a:prstGeom prst="rect">
            <a:avLst/>
          </a:prstGeom>
          <a:solidFill>
            <a:srgbClr val="0F9C9D">
              <a:alpha val="95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Pregunta: ¿qué cambio haría que tu lugar de estudio funcionara mejor?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0F9C9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 · ORGANIZACIÓN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10/15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classroom_learning_scene_illustrat_batch_1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2D6CDF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Aprende a organizar tu tiempo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 agenda y plan semanal.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Distingue tareas urgentes, importantes y planificables.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Trabaja en bloques: 15-25 min para pequeños; 25-40 min para mayores.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2D6CDF">
              <a:alpha val="95000"/>
            </a:srgbClr>
          </a:solidFill>
          <a:ln>
            <a:solidFill>
              <a:srgbClr val="2D6CD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Actividad: diseña una tarde realista con deberes, repaso, descanso y ocio.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D6C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 · ORGANIZACIÓN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11/15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modern_illustration_of_a_study_bedroo_batch_1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6D5BD0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Recupera tu concentración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móvil, las redes, los vídeos cortos y las notificaciones compiten por tu atención.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Silencia, aleja el móvil y usa la tecnología solo cuando sea necesaria.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6D5BD0">
              <a:alpha val="95000"/>
            </a:srgbClr>
          </a:solidFill>
          <a:ln>
            <a:solidFill>
              <a:srgbClr val="6D5BD0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Compromiso: mi norma personal para estudiar sin distracciones será…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D5B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4 · CONCENTRACIÓN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12/15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vector_3d_flat_illustration_of_a_class_batch_1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método de estudio que funciona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Planifica · 2. Comprende · 3. Organiza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Recuerda · 5. Practica · 6. Repasa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F28C28">
              <a:alpha val="95000"/>
            </a:srgbClr>
          </a:solidFill>
          <a:ln>
            <a:solidFill>
              <a:srgbClr val="F28C28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Clave: estudiar no es mirar apuntes; es comprobar que puedes explicar y aplicar lo aprendido.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F28C2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5 · MÉTODO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13/15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colorful_classroom_learning_scene_wit_batch_14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0" y="594360"/>
            <a:ext cx="42976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Aprende de forma activa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7315200" y="1344168"/>
            <a:ext cx="42976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Subrayado inteligente · Esquemas · Mapas conceptuales · Preguntas · Autoevaluación · Explicar a otra persona · Repaso espaciado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7315200" y="4334256"/>
            <a:ext cx="4297680" cy="749808"/>
          </a:xfrm>
          <a:prstGeom prst="rect">
            <a:avLst/>
          </a:prstGeom>
          <a:solidFill>
            <a:srgbClr val="2E7D61">
              <a:alpha val="95000"/>
            </a:srgbClr>
          </a:solidFill>
          <a:ln>
            <a:solidFill>
              <a:srgbClr val="2E7D61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 práctica: lee un fragmento, saca 3 ideas, haz 2 preguntas y explícalo sin mirar.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2E7D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5 · TÉCNICAS ACTIVAS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14/15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inspirational_sunset_sunrise_sc_batch_15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94360"/>
            <a:ext cx="4526280" cy="621792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7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Hoy comienzo a construir mi futuro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94360" y="1344168"/>
            <a:ext cx="4526280" cy="1600200"/>
          </a:xfrm>
          <a:prstGeom prst="rect">
            <a:avLst/>
          </a:prstGeom>
          <a:solidFill>
            <a:srgbClr val="FFFFFF">
              <a:alpha val="9200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Tengo motivos para aprender.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Puedo esforzarme, organizarme y pedir ayuda.
</a:t>
            </a:r>
            <a:pPr indent="0" marL="0">
              <a:buNone/>
            </a:pPr>
            <a:r>
              <a:rPr lang="en-US" sz="17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Cada pequeño paso cuenta.</a:t>
            </a:r>
            <a:endParaRPr lang="en-US" sz="1730" dirty="0"/>
          </a:p>
        </p:txBody>
      </p:sp>
      <p:sp>
        <p:nvSpPr>
          <p:cNvPr id="5" name="Text 2"/>
          <p:cNvSpPr/>
          <p:nvPr/>
        </p:nvSpPr>
        <p:spPr>
          <a:xfrm>
            <a:off x="594360" y="4334256"/>
            <a:ext cx="4526280" cy="749808"/>
          </a:xfrm>
          <a:prstGeom prst="rect">
            <a:avLst/>
          </a:prstGeom>
          <a:solidFill>
            <a:srgbClr val="0F9C9D">
              <a:alpha val="95000"/>
            </a:srgbClr>
          </a:solidFill>
          <a:ln>
            <a:solidFill>
              <a:srgbClr val="0F9C9D">
                <a:alpha val="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indent="0" marL="0">
              <a:buNone/>
            </a:pPr>
            <a:r>
              <a:rPr lang="en-US" sz="15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Compromiso: mi objetivo es… / mi hábito será… / cuando encuentre una dificultad intentaré…</a:t>
            </a:r>
            <a:endParaRPr lang="en-US" sz="1560" dirty="0"/>
          </a:p>
        </p:txBody>
      </p:sp>
      <p:sp>
        <p:nvSpPr>
          <p:cNvPr id="6" name="Text 3"/>
          <p:cNvSpPr/>
          <p:nvPr/>
        </p:nvSpPr>
        <p:spPr>
          <a:xfrm>
            <a:off x="320040" y="6437376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0F9C9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CIERRE · COMPROMISO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1292840" y="6437376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15/15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Colegio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 tu futuro: motivación, esfuerzo y técnicas de estudio</dc:title>
  <dc:subject>Técnicas de estudio</dc:subject>
  <dc:creator>OpenAI</dc:creator>
  <cp:lastModifiedBy>OpenAI</cp:lastModifiedBy>
  <cp:revision>1</cp:revision>
  <dcterms:created xsi:type="dcterms:W3CDTF">2026-09-22T09:06:27Z</dcterms:created>
  <dcterms:modified xsi:type="dcterms:W3CDTF">2026-09-22T09:06:27Z</dcterms:modified>
</cp:coreProperties>
</file>