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6256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904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1274B-DDC1-4AC6-80D5-B6C17885E9F1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8A79C-424C-400F-812A-C511CD9911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67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58A79C-424C-400F-812A-C511CD991149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1355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WzbyfoR4-8&amp;list=RDkWzbyfoR4-8&amp;start_radio=1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ZbZSe6N_BXs&amp;list=RDZbZSe6N_BXs&amp;start_radio=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emana Santa Fano – Odres Nuevos">
            <a:extLst>
              <a:ext uri="{FF2B5EF4-FFF2-40B4-BE49-F238E27FC236}">
                <a16:creationId xmlns:a16="http://schemas.microsoft.com/office/drawing/2014/main" id="{DE67AE01-C495-3009-4369-1C1ADF6A0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5" r="16215" b="-1"/>
          <a:stretch>
            <a:fillRect/>
          </a:stretch>
        </p:blipFill>
        <p:spPr bwMode="auto">
          <a:xfrm>
            <a:off x="20" y="10"/>
            <a:ext cx="9853664" cy="9143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0" name="Rectangle 2054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839569" y="3129888"/>
            <a:ext cx="2174544" cy="9853683"/>
          </a:xfrm>
          <a:prstGeom prst="rect">
            <a:avLst/>
          </a:prstGeom>
          <a:gradFill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56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-2558748" y="2558747"/>
            <a:ext cx="9139040" cy="4021545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48876" y="5900073"/>
            <a:ext cx="3904806" cy="3243927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6E6258C-65A5-75B6-8495-E8B9115E9CE4}"/>
              </a:ext>
            </a:extLst>
          </p:cNvPr>
          <p:cNvSpPr txBox="1"/>
          <p:nvPr/>
        </p:nvSpPr>
        <p:spPr>
          <a:xfrm>
            <a:off x="9728200" y="152400"/>
            <a:ext cx="6324600" cy="782267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42900" marR="0" lvl="0" indent="-228600" fontAlgn="auto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sz="2800" b="1" i="1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El </a:t>
            </a:r>
            <a:r>
              <a:rPr kumimoji="0" lang="en-US" sz="2800" b="1" i="1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termómetro</a:t>
            </a:r>
            <a:r>
              <a:rPr kumimoji="0" lang="en-US" sz="2800" b="1" i="1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de la </a:t>
            </a:r>
            <a:r>
              <a:rPr kumimoji="0" lang="en-US" sz="2800" b="1" i="1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alegría</a:t>
            </a:r>
            <a:r>
              <a:rPr kumimoji="0" lang="en-US" sz="2800" b="1" i="1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: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En un mural,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dibujar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un gran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termómetro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.</a:t>
            </a:r>
            <a:b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</a:b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Cada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vez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que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alguien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hace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algo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amable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o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alegre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, se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sube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un punto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el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nivel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.</a:t>
            </a:r>
            <a:b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</a:b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El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viernes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se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celebra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con un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pequeño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“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minuto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de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baile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” o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una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canción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alegre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.</a:t>
            </a:r>
          </a:p>
          <a:p>
            <a:pPr marL="342900" marR="0" lvl="0" indent="-228600" fontAlgn="auto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sz="28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El </a:t>
            </a:r>
            <a:r>
              <a:rPr kumimoji="0" lang="en-US" sz="28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buzón</a:t>
            </a:r>
            <a:r>
              <a:rPr kumimoji="0" lang="en-US" sz="28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de las gracias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: Cada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alumno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escribe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una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nota breve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dando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las gracias a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alguien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del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cole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por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algo bueno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que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ha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hecho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. Se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leen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al final de la </a:t>
            </a:r>
            <a:r>
              <a:rPr kumimoji="0" 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semana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.</a:t>
            </a:r>
          </a:p>
          <a:p>
            <a:pPr marL="342900" marR="0" lvl="0" indent="-228600" fontAlgn="auto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sz="28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Canciones </a:t>
            </a:r>
            <a:r>
              <a:rPr kumimoji="0" lang="en-US" sz="28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sugeridas</a:t>
            </a:r>
            <a:r>
              <a:rPr kumimoji="0" lang="en-US" sz="28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: 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Don Bosco Amigo </a:t>
            </a:r>
            <a:r>
              <a:rPr kumimoji="0" lang="en-US" sz="2800" b="0" i="0" u="sng" strike="noStrike" cap="none" spc="0" normalizeH="0" baseline="0" noProof="0" dirty="0">
                <a:ln>
                  <a:noFill/>
                </a:ln>
                <a:effectLst/>
                <a:uLnTx/>
                <a:uFillTx/>
                <a:hlinkClick r:id="rId3"/>
              </a:rPr>
              <a:t>https://www.youtube.com/watch?v=kWzbyfoR4-8&amp;list=RDkWzbyfoR4-8&amp;start_radio=1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</a:p>
          <a:p>
            <a:pPr marL="457200" marR="0" lvl="0" indent="-228600" fontAlgn="auto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Happy </a:t>
            </a:r>
            <a:r>
              <a:rPr kumimoji="0" lang="en-US" sz="2800" b="0" i="0" u="sng" strike="noStrike" cap="none" spc="0" normalizeH="0" baseline="0" noProof="0" dirty="0">
                <a:ln>
                  <a:noFill/>
                </a:ln>
                <a:effectLst/>
                <a:uLnTx/>
                <a:uFillTx/>
                <a:hlinkClick r:id="rId4"/>
              </a:rPr>
              <a:t>https://www.youtube.com/watch?v=ZbZSe6N_BXs&amp;list=RDZbZSe6N_BXs&amp;start_radio=1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4196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7800" y="-2286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B930E81C-085D-6947-CA4E-49BBC1828233}"/>
              </a:ext>
            </a:extLst>
          </p:cNvPr>
          <p:cNvSpPr txBox="1"/>
          <p:nvPr/>
        </p:nvSpPr>
        <p:spPr>
          <a:xfrm>
            <a:off x="355600" y="931450"/>
            <a:ext cx="6019800" cy="73654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err="1">
                <a:effectLst/>
              </a:rPr>
              <a:t>Objetivo</a:t>
            </a:r>
            <a:r>
              <a:rPr lang="en-US" sz="2400" b="1" dirty="0">
                <a:effectLst/>
              </a:rPr>
              <a:t>: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descubrir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que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cuando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hacemos</a:t>
            </a:r>
            <a:r>
              <a:rPr lang="en-US" sz="2400" dirty="0">
                <a:effectLst/>
              </a:rPr>
              <a:t> las </a:t>
            </a:r>
            <a:r>
              <a:rPr lang="en-US" sz="2400" dirty="0" err="1">
                <a:effectLst/>
              </a:rPr>
              <a:t>cosas</a:t>
            </a:r>
            <a:r>
              <a:rPr lang="en-US" sz="2400" dirty="0">
                <a:effectLst/>
              </a:rPr>
              <a:t> con amor y </a:t>
            </a:r>
            <a:r>
              <a:rPr lang="en-US" sz="2400" dirty="0" err="1">
                <a:effectLst/>
              </a:rPr>
              <a:t>alegría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todo</a:t>
            </a:r>
            <a:r>
              <a:rPr lang="en-US" sz="2400" dirty="0">
                <a:effectLst/>
              </a:rPr>
              <a:t> cambia.</a:t>
            </a:r>
            <a:br>
              <a:rPr lang="en-US" sz="2400" dirty="0">
                <a:effectLst/>
              </a:rPr>
            </a:br>
            <a:r>
              <a:rPr lang="en-US" sz="2400" b="1" dirty="0">
                <a:effectLst/>
              </a:rPr>
              <a:t>Lema:</a:t>
            </a:r>
            <a:r>
              <a:rPr lang="en-US" sz="2400" dirty="0">
                <a:effectLst/>
              </a:rPr>
              <a:t> </a:t>
            </a:r>
            <a:r>
              <a:rPr lang="en-US" sz="2400" i="1" dirty="0">
                <a:effectLst/>
              </a:rPr>
              <a:t>“Camina con </a:t>
            </a:r>
            <a:r>
              <a:rPr lang="en-US" sz="2400" i="1" dirty="0" err="1">
                <a:effectLst/>
              </a:rPr>
              <a:t>corazón</a:t>
            </a:r>
            <a:r>
              <a:rPr lang="en-US" sz="2400" i="1" dirty="0">
                <a:effectLst/>
              </a:rPr>
              <a:t> </a:t>
            </a:r>
            <a:r>
              <a:rPr lang="en-US" sz="2400" i="1" dirty="0" err="1">
                <a:effectLst/>
              </a:rPr>
              <a:t>alegre</a:t>
            </a:r>
            <a:r>
              <a:rPr lang="en-US" sz="2400" i="1" dirty="0">
                <a:effectLst/>
              </a:rPr>
              <a:t>”</a:t>
            </a:r>
            <a:endParaRPr lang="en-US" sz="2400" dirty="0">
              <a:effectLst/>
            </a:endParaRPr>
          </a:p>
          <a:p>
            <a:pPr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effectLst/>
              </a:rPr>
              <a:t>Palabra de Dios:</a:t>
            </a:r>
            <a:endParaRPr lang="en-US" sz="2400" dirty="0">
              <a:effectLst/>
            </a:endParaRPr>
          </a:p>
          <a:p>
            <a:pPr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“</a:t>
            </a:r>
            <a:r>
              <a:rPr lang="en-US" sz="2400" dirty="0" err="1">
                <a:effectLst/>
              </a:rPr>
              <a:t>Poned</a:t>
            </a:r>
            <a:r>
              <a:rPr lang="en-US" sz="2400" dirty="0">
                <a:effectLst/>
              </a:rPr>
              <a:t> amor </a:t>
            </a:r>
            <a:r>
              <a:rPr lang="en-US" sz="2400" dirty="0" err="1">
                <a:effectLst/>
              </a:rPr>
              <a:t>en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todo</a:t>
            </a:r>
            <a:r>
              <a:rPr lang="en-US" sz="2400" dirty="0">
                <a:effectLst/>
              </a:rPr>
              <a:t> lo </a:t>
            </a:r>
            <a:r>
              <a:rPr lang="en-US" sz="2400" dirty="0" err="1">
                <a:effectLst/>
              </a:rPr>
              <a:t>que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hagáis</a:t>
            </a:r>
            <a:r>
              <a:rPr lang="en-US" sz="2400" dirty="0">
                <a:effectLst/>
              </a:rPr>
              <a:t>.” (Col 3,14)</a:t>
            </a:r>
          </a:p>
          <a:p>
            <a:pPr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err="1">
                <a:effectLst/>
              </a:rPr>
              <a:t>Oración</a:t>
            </a:r>
            <a:r>
              <a:rPr lang="en-US" sz="2400" b="1" dirty="0">
                <a:effectLst/>
              </a:rPr>
              <a:t>:</a:t>
            </a:r>
            <a:br>
              <a:rPr lang="en-US" sz="2400" dirty="0">
                <a:effectLst/>
              </a:rPr>
            </a:br>
            <a:r>
              <a:rPr lang="en-US" sz="2400" dirty="0">
                <a:effectLst/>
              </a:rPr>
              <a:t>Jesús, </a:t>
            </a:r>
            <a:r>
              <a:rPr lang="en-US" sz="2400" dirty="0" err="1">
                <a:effectLst/>
              </a:rPr>
              <a:t>quiero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aprender</a:t>
            </a:r>
            <a:r>
              <a:rPr lang="en-US" sz="2400" dirty="0">
                <a:effectLst/>
              </a:rPr>
              <a:t> a </a:t>
            </a:r>
            <a:r>
              <a:rPr lang="en-US" sz="2400" dirty="0" err="1">
                <a:effectLst/>
              </a:rPr>
              <a:t>vivir</a:t>
            </a:r>
            <a:r>
              <a:rPr lang="en-US" sz="2400" dirty="0">
                <a:effectLst/>
              </a:rPr>
              <a:t> con </a:t>
            </a:r>
            <a:r>
              <a:rPr lang="en-US" sz="2400" dirty="0" err="1">
                <a:effectLst/>
              </a:rPr>
              <a:t>alegría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incluso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cuando</a:t>
            </a:r>
            <a:r>
              <a:rPr lang="en-US" sz="2400" dirty="0">
                <a:effectLst/>
              </a:rPr>
              <a:t> algo me cuesta.</a:t>
            </a:r>
            <a:br>
              <a:rPr lang="en-US" sz="2400" dirty="0">
                <a:effectLst/>
              </a:rPr>
            </a:br>
            <a:r>
              <a:rPr lang="en-US" sz="2400" dirty="0">
                <a:effectLst/>
              </a:rPr>
              <a:t>Haz </a:t>
            </a:r>
            <a:r>
              <a:rPr lang="en-US" sz="2400" dirty="0" err="1">
                <a:effectLst/>
              </a:rPr>
              <a:t>que</a:t>
            </a:r>
            <a:r>
              <a:rPr lang="en-US" sz="2400" dirty="0">
                <a:effectLst/>
              </a:rPr>
              <a:t> mi </a:t>
            </a:r>
            <a:r>
              <a:rPr lang="en-US" sz="2400" dirty="0" err="1">
                <a:effectLst/>
              </a:rPr>
              <a:t>corazón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esté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lleno</a:t>
            </a:r>
            <a:r>
              <a:rPr lang="en-US" sz="2400" dirty="0">
                <a:effectLst/>
              </a:rPr>
              <a:t> de amor y de </a:t>
            </a:r>
            <a:r>
              <a:rPr lang="en-US" sz="2400" dirty="0" err="1">
                <a:effectLst/>
              </a:rPr>
              <a:t>ganas</a:t>
            </a:r>
            <a:r>
              <a:rPr lang="en-US" sz="2400" dirty="0">
                <a:effectLst/>
              </a:rPr>
              <a:t> de </a:t>
            </a:r>
            <a:r>
              <a:rPr lang="en-US" sz="2400" dirty="0" err="1">
                <a:effectLst/>
              </a:rPr>
              <a:t>ayudar</a:t>
            </a:r>
            <a:r>
              <a:rPr lang="en-US" sz="2400" dirty="0">
                <a:effectLst/>
              </a:rPr>
              <a:t>.</a:t>
            </a:r>
            <a:br>
              <a:rPr lang="en-US" sz="2400" dirty="0">
                <a:effectLst/>
              </a:rPr>
            </a:br>
            <a:r>
              <a:rPr lang="en-US" sz="2400" dirty="0" err="1">
                <a:effectLst/>
              </a:rPr>
              <a:t>Que</a:t>
            </a:r>
            <a:r>
              <a:rPr lang="en-US" sz="2400" dirty="0">
                <a:effectLst/>
              </a:rPr>
              <a:t> mi </a:t>
            </a:r>
            <a:r>
              <a:rPr lang="en-US" sz="2400" dirty="0" err="1">
                <a:effectLst/>
              </a:rPr>
              <a:t>sonrisa</a:t>
            </a:r>
            <a:r>
              <a:rPr lang="en-US" sz="2400" dirty="0">
                <a:effectLst/>
              </a:rPr>
              <a:t> sea un regalo para </a:t>
            </a:r>
            <a:r>
              <a:rPr lang="en-US" sz="2400" dirty="0" err="1">
                <a:effectLst/>
              </a:rPr>
              <a:t>los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demás</a:t>
            </a:r>
            <a:r>
              <a:rPr lang="en-US" sz="2400" dirty="0">
                <a:effectLst/>
              </a:rPr>
              <a:t>. </a:t>
            </a:r>
            <a:r>
              <a:rPr lang="en-US" sz="2400" dirty="0" err="1">
                <a:effectLst/>
              </a:rPr>
              <a:t>Amén</a:t>
            </a:r>
            <a:r>
              <a:rPr lang="en-US" sz="2400" dirty="0">
                <a:effectLst/>
              </a:rPr>
              <a:t>.</a:t>
            </a:r>
          </a:p>
          <a:p>
            <a:pPr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err="1">
                <a:effectLst/>
              </a:rPr>
              <a:t>Propuestas</a:t>
            </a:r>
            <a:r>
              <a:rPr lang="en-US" sz="2400" b="1" dirty="0">
                <a:effectLst/>
              </a:rPr>
              <a:t> para </a:t>
            </a:r>
            <a:r>
              <a:rPr lang="en-US" sz="2400" b="1" dirty="0" err="1">
                <a:effectLst/>
              </a:rPr>
              <a:t>el</a:t>
            </a:r>
            <a:r>
              <a:rPr lang="en-US" sz="2400" b="1" dirty="0">
                <a:effectLst/>
              </a:rPr>
              <a:t> aula:</a:t>
            </a:r>
            <a:endParaRPr lang="en-US" sz="2400" dirty="0">
              <a:effectLst/>
            </a:endParaRPr>
          </a:p>
          <a:p>
            <a:pPr marL="342900" lvl="0"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b="1" i="1" dirty="0">
                <a:effectLst/>
              </a:rPr>
              <a:t>El </a:t>
            </a:r>
            <a:r>
              <a:rPr lang="en-US" sz="2400" b="1" i="1" dirty="0" err="1">
                <a:effectLst/>
              </a:rPr>
              <a:t>reto</a:t>
            </a:r>
            <a:r>
              <a:rPr lang="en-US" sz="2400" b="1" i="1" dirty="0">
                <a:effectLst/>
              </a:rPr>
              <a:t> de la </a:t>
            </a:r>
            <a:r>
              <a:rPr lang="en-US" sz="2400" b="1" i="1" dirty="0" err="1">
                <a:effectLst/>
              </a:rPr>
              <a:t>sonrisa</a:t>
            </a:r>
            <a:r>
              <a:rPr lang="en-US" sz="2400" b="1" i="1" dirty="0">
                <a:effectLst/>
              </a:rPr>
              <a:t>:</a:t>
            </a:r>
            <a:r>
              <a:rPr lang="en-US" sz="2400" b="1" dirty="0">
                <a:effectLst/>
              </a:rPr>
              <a:t> </a:t>
            </a:r>
            <a:r>
              <a:rPr lang="en-US" sz="2400" dirty="0">
                <a:effectLst/>
              </a:rPr>
              <a:t>Cada día de la </a:t>
            </a:r>
            <a:r>
              <a:rPr lang="en-US" sz="2400" dirty="0" err="1">
                <a:effectLst/>
              </a:rPr>
              <a:t>semana</a:t>
            </a:r>
            <a:r>
              <a:rPr lang="en-US" sz="2400" dirty="0">
                <a:effectLst/>
              </a:rPr>
              <a:t>, un </a:t>
            </a:r>
            <a:r>
              <a:rPr lang="en-US" sz="2400" dirty="0" err="1">
                <a:effectLst/>
              </a:rPr>
              <a:t>grupo</a:t>
            </a:r>
            <a:r>
              <a:rPr lang="en-US" sz="2400" dirty="0">
                <a:effectLst/>
              </a:rPr>
              <a:t> de la </a:t>
            </a:r>
            <a:r>
              <a:rPr lang="en-US" sz="2400" dirty="0" err="1">
                <a:effectLst/>
              </a:rPr>
              <a:t>clase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recibe</a:t>
            </a:r>
            <a:r>
              <a:rPr lang="en-US" sz="2400" dirty="0">
                <a:effectLst/>
              </a:rPr>
              <a:t> la </a:t>
            </a:r>
            <a:r>
              <a:rPr lang="en-US" sz="2400" dirty="0" err="1">
                <a:effectLst/>
              </a:rPr>
              <a:t>misión</a:t>
            </a:r>
            <a:r>
              <a:rPr lang="en-US" sz="2400" dirty="0">
                <a:effectLst/>
              </a:rPr>
              <a:t> de </a:t>
            </a:r>
            <a:r>
              <a:rPr lang="en-US" sz="2400" dirty="0" err="1">
                <a:effectLst/>
              </a:rPr>
              <a:t>hacer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sonreír</a:t>
            </a:r>
            <a:r>
              <a:rPr lang="en-US" sz="2400" dirty="0">
                <a:effectLst/>
              </a:rPr>
              <a:t> a </a:t>
            </a:r>
            <a:r>
              <a:rPr lang="en-US" sz="2400" dirty="0" err="1">
                <a:effectLst/>
              </a:rPr>
              <a:t>los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demás</a:t>
            </a:r>
            <a:r>
              <a:rPr lang="en-US" sz="2400" dirty="0">
                <a:effectLst/>
              </a:rPr>
              <a:t> con </a:t>
            </a:r>
            <a:r>
              <a:rPr lang="en-US" sz="2400" dirty="0" err="1">
                <a:effectLst/>
              </a:rPr>
              <a:t>pequeños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gestos</a:t>
            </a:r>
            <a:r>
              <a:rPr lang="en-US" sz="2400" dirty="0">
                <a:effectLst/>
              </a:rPr>
              <a:t>: </a:t>
            </a:r>
            <a:r>
              <a:rPr lang="en-US" sz="2400" dirty="0" err="1">
                <a:effectLst/>
              </a:rPr>
              <a:t>una</a:t>
            </a:r>
            <a:r>
              <a:rPr lang="en-US" sz="2400" dirty="0">
                <a:effectLst/>
              </a:rPr>
              <a:t> nota, un </a:t>
            </a:r>
            <a:r>
              <a:rPr lang="en-US" sz="2400" dirty="0" err="1">
                <a:effectLst/>
              </a:rPr>
              <a:t>dibujo</a:t>
            </a:r>
            <a:r>
              <a:rPr lang="en-US" sz="2400" dirty="0">
                <a:effectLst/>
              </a:rPr>
              <a:t>, un </a:t>
            </a:r>
            <a:r>
              <a:rPr lang="en-US" sz="2400" dirty="0" err="1">
                <a:effectLst/>
              </a:rPr>
              <a:t>chiste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una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ayuda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inesperada</a:t>
            </a:r>
            <a:r>
              <a:rPr lang="en-US" sz="2400" dirty="0">
                <a:effectLst/>
              </a:rPr>
              <a:t>…</a:t>
            </a:r>
            <a:br>
              <a:rPr lang="en-US" sz="2400" dirty="0">
                <a:effectLst/>
              </a:rPr>
            </a:br>
            <a:r>
              <a:rPr lang="en-US" sz="2400" dirty="0">
                <a:effectLst/>
              </a:rPr>
              <a:t>→ Al final de la </a:t>
            </a:r>
            <a:r>
              <a:rPr lang="en-US" sz="2400" dirty="0" err="1">
                <a:effectLst/>
              </a:rPr>
              <a:t>semana</a:t>
            </a:r>
            <a:r>
              <a:rPr lang="en-US" sz="2400" dirty="0">
                <a:effectLst/>
              </a:rPr>
              <a:t>, se </a:t>
            </a:r>
            <a:r>
              <a:rPr lang="en-US" sz="2400" dirty="0" err="1">
                <a:effectLst/>
              </a:rPr>
              <a:t>comparte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qué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gesto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hizo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más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felices</a:t>
            </a:r>
            <a:r>
              <a:rPr lang="en-US" sz="2400" dirty="0">
                <a:effectLst/>
              </a:rPr>
              <a:t> a </a:t>
            </a:r>
            <a:r>
              <a:rPr lang="en-US" sz="2400" dirty="0" err="1">
                <a:effectLst/>
              </a:rPr>
              <a:t>los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demás</a:t>
            </a:r>
            <a:r>
              <a:rPr lang="en-US" sz="2400" dirty="0">
                <a:effectLst/>
              </a:rPr>
              <a:t>.</a:t>
            </a:r>
          </a:p>
        </p:txBody>
      </p:sp>
      <p:pic>
        <p:nvPicPr>
          <p:cNvPr id="1026" name="Picture 2" descr="Descubre 8 ideas de Fano y dibujos de jesús en este tablero de Pinterest |  dibujos fano, semana santa niños, resurreccion y más">
            <a:extLst>
              <a:ext uri="{FF2B5EF4-FFF2-40B4-BE49-F238E27FC236}">
                <a16:creationId xmlns:a16="http://schemas.microsoft.com/office/drawing/2014/main" id="{0CF05CD9-20BA-6202-B81B-155473587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94" r="5184" b="-1"/>
          <a:stretch>
            <a:fillRect/>
          </a:stretch>
        </p:blipFill>
        <p:spPr bwMode="auto">
          <a:xfrm>
            <a:off x="6907516" y="1252125"/>
            <a:ext cx="8296837" cy="672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1" name="Group 1030">
            <a:extLst>
              <a:ext uri="{FF2B5EF4-FFF2-40B4-BE49-F238E27FC236}">
                <a16:creationId xmlns:a16="http://schemas.microsoft.com/office/drawing/2014/main" id="{3AFCAD34-1AFC-BC1A-F6B2-C34C63912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785657" y="7811770"/>
            <a:ext cx="8301951" cy="164484"/>
            <a:chOff x="7015162" y="5858828"/>
            <a:chExt cx="4300544" cy="123363"/>
          </a:xfrm>
        </p:grpSpPr>
        <p:sp>
          <p:nvSpPr>
            <p:cNvPr id="1032" name="Rectangle 1031">
              <a:extLst>
                <a:ext uri="{FF2B5EF4-FFF2-40B4-BE49-F238E27FC236}">
                  <a16:creationId xmlns:a16="http://schemas.microsoft.com/office/drawing/2014/main" id="{1129F4A2-3705-CF87-3DDA-AF9CE9389B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891B1028-FC76-5583-3A1F-5815A7DCF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" name="Imagen 19" descr="Imagen que contiene Logotipo&#10;&#10;El contenido generado por IA puede ser incorrecto.">
            <a:extLst>
              <a:ext uri="{FF2B5EF4-FFF2-40B4-BE49-F238E27FC236}">
                <a16:creationId xmlns:a16="http://schemas.microsoft.com/office/drawing/2014/main" id="{D5F7B18C-13EC-C56C-719F-3098380821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4328" y="206938"/>
            <a:ext cx="7895004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100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298</Words>
  <Application>Microsoft Office PowerPoint</Application>
  <PresentationFormat>Personalizado</PresentationFormat>
  <Paragraphs>11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Teresa Gómez Sánchez</cp:lastModifiedBy>
  <cp:revision>5</cp:revision>
  <dcterms:created xsi:type="dcterms:W3CDTF">2006-08-16T00:00:00Z</dcterms:created>
  <dcterms:modified xsi:type="dcterms:W3CDTF">2026-02-25T12:47:56Z</dcterms:modified>
</cp:coreProperties>
</file>